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9" r:id="rId4"/>
    <p:sldId id="265" r:id="rId5"/>
    <p:sldId id="266" r:id="rId6"/>
    <p:sldId id="267" r:id="rId7"/>
    <p:sldId id="259" r:id="rId8"/>
    <p:sldId id="260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BE4B2F-4E47-46C2-A25B-383609C90F23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CBC9AD8-64E1-4CB4-8050-AADBE2ED1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mtClean="0"/>
              <a:t>Сила есть </a:t>
            </a:r>
            <a:r>
              <a:rPr lang="ru-RU" dirty="0" smtClean="0"/>
              <a:t>везде»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Карпиек</a:t>
            </a:r>
            <a:r>
              <a:rPr lang="ru-RU" dirty="0" smtClean="0">
                <a:solidFill>
                  <a:schemeClr val="tx1"/>
                </a:solidFill>
              </a:rPr>
              <a:t> Ирина Петровна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ОРВ «Росток»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20180806_113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530225"/>
            <a:ext cx="4857784" cy="4899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801_0958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8429684" cy="5626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адя проект фото\IMG_20180803_092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80806_1136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530224"/>
            <a:ext cx="3429024" cy="4970478"/>
          </a:xfrm>
        </p:spPr>
      </p:pic>
      <p:pic>
        <p:nvPicPr>
          <p:cNvPr id="1026" name="Picture 2" descr="C:\Users\Admin\Desktop\надя проект фото\IMG_20180803_0913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286280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3714752"/>
            <a:ext cx="35004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C000"/>
                </a:solidFill>
              </a:rPr>
              <a:t>Сила тяжести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Сила рычага</a:t>
            </a:r>
            <a:endParaRPr lang="ru-RU" dirty="0"/>
          </a:p>
        </p:txBody>
      </p:sp>
      <p:pic>
        <p:nvPicPr>
          <p:cNvPr id="5" name="Содержимое 4" descr="1535912324914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3757610" cy="4857784"/>
          </a:xfrm>
        </p:spPr>
      </p:pic>
      <p:pic>
        <p:nvPicPr>
          <p:cNvPr id="6" name="Содержимое 5" descr="1535912368099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428604"/>
            <a:ext cx="4257676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Наклонная плоскость</a:t>
            </a:r>
            <a:endParaRPr lang="ru-RU" dirty="0"/>
          </a:p>
        </p:txBody>
      </p:sp>
      <p:pic>
        <p:nvPicPr>
          <p:cNvPr id="5" name="Содержимое 4" descr="IMG_20180803_0924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403860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180803_0931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571480"/>
            <a:ext cx="4038600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143116"/>
            <a:ext cx="8183880" cy="342902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/>
              <a:t>Физика — самая понятная из </a:t>
            </a:r>
            <a:r>
              <a:rPr lang="ru-RU" dirty="0" smtClean="0"/>
              <a:t>естественных </a:t>
            </a:r>
            <a:r>
              <a:rPr lang="ru-RU" dirty="0"/>
              <a:t>наук. Физические явления окружают</a:t>
            </a:r>
            <a:r>
              <a:rPr lang="ru-RU" i="1" dirty="0"/>
              <a:t> </a:t>
            </a:r>
            <a:r>
              <a:rPr lang="ru-RU" dirty="0"/>
              <a:t>нас</a:t>
            </a:r>
            <a:r>
              <a:rPr lang="ru-RU" i="1" dirty="0"/>
              <a:t> </a:t>
            </a:r>
            <a:r>
              <a:rPr lang="ru-RU" dirty="0"/>
              <a:t>повсюду, их законы часто понятны и не требуют дополни­тельного разъяснения. </a:t>
            </a:r>
          </a:p>
          <a:p>
            <a:pPr algn="ctr">
              <a:buNone/>
            </a:pPr>
            <a:r>
              <a:rPr lang="ru-RU" dirty="0"/>
              <a:t>Занимательные опыты по физике помогают увидеть много интересного и совсем нетрудного для понимания в этом возрасте для дошкольника. Физические законы действуют в нашей окружающей жизни повсюду. Мы испытываем и используем их действие постоянно, часто сами того не замечая. Занимательные опыты помогают в увлекательной форме узнать то, что не знаешь и не понимаешь.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Цели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данной работы</a:t>
            </a:r>
            <a:r>
              <a:rPr lang="ru-RU" dirty="0"/>
              <a:t> - научиться показывать простейшие занимательные опыты и уметь объяснить их, пользуясь законами и понятиями предмета физики.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928694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00174"/>
            <a:ext cx="8183880" cy="44291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Изучив интернет - ресурсы, выбрать и обобщить наиболее интересные, увлекательные физические опыты, которые можно провести в домашних условиях.</a:t>
            </a:r>
          </a:p>
          <a:p>
            <a:pPr lvl="0"/>
            <a:r>
              <a:rPr lang="ru-RU" dirty="0"/>
              <a:t>Сформировать умение проводить наблюдения, планировать и выполнять эксперименты. Углубить и расширить свой кругозор, совершенствовать свои знания и умения. Развивать навыки самостоятельного творческого труда и умения логически мыслить.</a:t>
            </a:r>
          </a:p>
          <a:p>
            <a:pPr lvl="0"/>
            <a:r>
              <a:rPr lang="ru-RU" dirty="0"/>
              <a:t>Привлечь интерес к физической науке.</a:t>
            </a:r>
          </a:p>
          <a:p>
            <a:pPr lvl="0"/>
            <a:r>
              <a:rPr lang="ru-RU" dirty="0"/>
              <a:t>Сделать выводы.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</TotalTime>
  <Words>107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«Сила есть везде»</vt:lpstr>
      <vt:lpstr>Слайд 2</vt:lpstr>
      <vt:lpstr>Слайд 3</vt:lpstr>
      <vt:lpstr>Слайд 4</vt:lpstr>
      <vt:lpstr>Сила рычага</vt:lpstr>
      <vt:lpstr>Наклонная плоскость</vt:lpstr>
      <vt:lpstr>Актуальность:</vt:lpstr>
      <vt:lpstr>Слайд 8</vt:lpstr>
      <vt:lpstr>Задачи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«Силы действуют везде»</dc:title>
  <dc:creator>Admin</dc:creator>
  <cp:lastModifiedBy>Admin</cp:lastModifiedBy>
  <cp:revision>8</cp:revision>
  <dcterms:created xsi:type="dcterms:W3CDTF">2018-09-03T17:24:27Z</dcterms:created>
  <dcterms:modified xsi:type="dcterms:W3CDTF">2019-11-05T18:59:10Z</dcterms:modified>
</cp:coreProperties>
</file>